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ED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78" autoAdjust="0"/>
    <p:restoredTop sz="86444" autoAdjust="0"/>
  </p:normalViewPr>
  <p:slideViewPr>
    <p:cSldViewPr>
      <p:cViewPr>
        <p:scale>
          <a:sx n="100" d="100"/>
          <a:sy n="100" d="100"/>
        </p:scale>
        <p:origin x="-894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D5EA03-9469-45B1-A05B-DE8F220AB567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116245C-6576-42F6-9271-E96C07AF804B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Pladsholder til diasbille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5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01531E-8C87-4523-8098-07A07A56EB43}" type="slidenum">
              <a:rPr lang="da-DK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a-DK" smtClean="0"/>
              <a:t>Klik for at redigere undertiteltypografien i masteren</a:t>
            </a:r>
            <a:endParaRPr lang="en-US"/>
          </a:p>
        </p:txBody>
      </p:sp>
      <p:sp>
        <p:nvSpPr>
          <p:cNvPr id="4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87A66-1662-435F-90A0-798705973430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5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DF4F4-2532-4798-801F-466D77B68006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2DD69-F723-46BE-A910-2986CB9122BC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5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739A4-7B5D-42AA-996B-728CB19386AA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99FD-DAF3-432D-897E-EAD7B259D3B4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5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A34B8-BB88-489F-92B3-439D7BBDA52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8E93D-CDC7-4C24-881B-6F3A5BE534A3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5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CA67A-0120-4F05-B5BE-EA082A55E3AA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09F4B-7620-43DB-9DD6-1D4B168A4F04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1E76-0A0F-4DA7-81B8-5D1474D98A1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05A99-9ECC-45DF-8775-6573229BA71B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6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093E5-4335-4530-A787-28A83B5E1C3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C8F8C-2BF5-42F3-8C31-9417FFC8C02C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8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BDE1F-4201-452E-8D0D-611D8DD3054C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DAA05-57ED-4771-AA75-03C95EF1B68E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4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33CA7-146A-4119-BD11-2DE1C5F5227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F6A4-91EF-464F-AE11-6CF6BCE10F55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3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D61F2-7B6F-439C-8045-1DE5938BA10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B3FAC-4DAA-42F9-8556-C325B9697754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6" name="Pladsholder til sidefod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DED54-216A-48E6-AED2-6513D11CBA2C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med enkelt afklippet og afrundet hjørn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vinklet trekant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Kombinationstegnin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Kombinationstegnin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a-DK" noProof="0" smtClean="0"/>
              <a:t>Klik på ikonet for at tilføje et billede</a:t>
            </a:r>
            <a:endParaRPr lang="en-US" noProof="0" dirty="0"/>
          </a:p>
        </p:txBody>
      </p:sp>
      <p:sp>
        <p:nvSpPr>
          <p:cNvPr id="9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5A6DF-5D1D-4ECD-8D32-D7958EBFBF72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10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1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DA6F4-9ABA-4B2A-997C-961FB42716AE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Pladsholder til titel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US" smtClean="0"/>
          </a:p>
        </p:txBody>
      </p:sp>
      <p:sp>
        <p:nvSpPr>
          <p:cNvPr id="1029" name="Pladsholder til teks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smtClean="0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A10B93-B7C8-434E-899C-EDD7777C27E5}" type="datetimeFigureOut">
              <a:rPr lang="da-DK"/>
              <a:pPr>
                <a:defRPr/>
              </a:pPr>
              <a:t>08-03-2011</a:t>
            </a:fld>
            <a:endParaRPr lang="da-DK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A75855-1A58-45CF-8C95-2832306ED763}" type="slidenum">
              <a:rPr lang="da-DK"/>
              <a:pPr>
                <a:defRPr/>
              </a:pPr>
              <a:t>‹#›</a:t>
            </a:fld>
            <a:endParaRPr lang="da-DK"/>
          </a:p>
        </p:txBody>
      </p:sp>
      <p:grpSp>
        <p:nvGrpSpPr>
          <p:cNvPr id="1033" name="Grup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Kombinationstegnin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Kombinationstegnin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4" r:id="rId4"/>
    <p:sldLayoutId id="2147483753" r:id="rId5"/>
    <p:sldLayoutId id="2147483752" r:id="rId6"/>
    <p:sldLayoutId id="2147483751" r:id="rId7"/>
    <p:sldLayoutId id="2147483750" r:id="rId8"/>
    <p:sldLayoutId id="2147483758" r:id="rId9"/>
    <p:sldLayoutId id="2147483749" r:id="rId10"/>
    <p:sldLayoutId id="21474837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kstboks 17"/>
          <p:cNvSpPr txBox="1">
            <a:spLocks noChangeArrowheads="1"/>
          </p:cNvSpPr>
          <p:nvPr/>
        </p:nvSpPr>
        <p:spPr bwMode="auto">
          <a:xfrm>
            <a:off x="142875" y="354013"/>
            <a:ext cx="8786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3600">
                <a:latin typeface="Constantia" pitchFamily="18" charset="0"/>
              </a:rPr>
              <a:t>       </a:t>
            </a:r>
            <a:r>
              <a:rPr lang="da-DK" sz="2800">
                <a:latin typeface="Constantia" pitchFamily="18" charset="0"/>
              </a:rPr>
              <a:t>Timing – Ledende indikatorer &amp; aktiemarkedet</a:t>
            </a:r>
          </a:p>
        </p:txBody>
      </p:sp>
      <p:cxnSp>
        <p:nvCxnSpPr>
          <p:cNvPr id="22" name="Lige forbindelse 21"/>
          <p:cNvCxnSpPr/>
          <p:nvPr/>
        </p:nvCxnSpPr>
        <p:spPr>
          <a:xfrm>
            <a:off x="428625" y="1000125"/>
            <a:ext cx="84296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Kombinationstegning 7"/>
          <p:cNvSpPr/>
          <p:nvPr/>
        </p:nvSpPr>
        <p:spPr>
          <a:xfrm>
            <a:off x="1143000" y="4572000"/>
            <a:ext cx="6264275" cy="1146175"/>
          </a:xfrm>
          <a:custGeom>
            <a:avLst/>
            <a:gdLst>
              <a:gd name="connsiteX0" fmla="*/ 0 w 6263640"/>
              <a:gd name="connsiteY0" fmla="*/ 1054100 h 1145540"/>
              <a:gd name="connsiteX1" fmla="*/ 236220 w 6263640"/>
              <a:gd name="connsiteY1" fmla="*/ 947420 h 1145540"/>
              <a:gd name="connsiteX2" fmla="*/ 297180 w 6263640"/>
              <a:gd name="connsiteY2" fmla="*/ 916940 h 1145540"/>
              <a:gd name="connsiteX3" fmla="*/ 358140 w 6263640"/>
              <a:gd name="connsiteY3" fmla="*/ 916940 h 1145540"/>
              <a:gd name="connsiteX4" fmla="*/ 441960 w 6263640"/>
              <a:gd name="connsiteY4" fmla="*/ 825500 h 1145540"/>
              <a:gd name="connsiteX5" fmla="*/ 510540 w 6263640"/>
              <a:gd name="connsiteY5" fmla="*/ 863600 h 1145540"/>
              <a:gd name="connsiteX6" fmla="*/ 678180 w 6263640"/>
              <a:gd name="connsiteY6" fmla="*/ 756920 h 1145540"/>
              <a:gd name="connsiteX7" fmla="*/ 716280 w 6263640"/>
              <a:gd name="connsiteY7" fmla="*/ 749300 h 1145540"/>
              <a:gd name="connsiteX8" fmla="*/ 822960 w 6263640"/>
              <a:gd name="connsiteY8" fmla="*/ 787400 h 1145540"/>
              <a:gd name="connsiteX9" fmla="*/ 899160 w 6263640"/>
              <a:gd name="connsiteY9" fmla="*/ 726440 h 1145540"/>
              <a:gd name="connsiteX10" fmla="*/ 960120 w 6263640"/>
              <a:gd name="connsiteY10" fmla="*/ 695960 h 1145540"/>
              <a:gd name="connsiteX11" fmla="*/ 1043940 w 6263640"/>
              <a:gd name="connsiteY11" fmla="*/ 695960 h 1145540"/>
              <a:gd name="connsiteX12" fmla="*/ 1203960 w 6263640"/>
              <a:gd name="connsiteY12" fmla="*/ 619760 h 1145540"/>
              <a:gd name="connsiteX13" fmla="*/ 1280160 w 6263640"/>
              <a:gd name="connsiteY13" fmla="*/ 749300 h 1145540"/>
              <a:gd name="connsiteX14" fmla="*/ 1348740 w 6263640"/>
              <a:gd name="connsiteY14" fmla="*/ 764540 h 1145540"/>
              <a:gd name="connsiteX15" fmla="*/ 1447800 w 6263640"/>
              <a:gd name="connsiteY15" fmla="*/ 688340 h 1145540"/>
              <a:gd name="connsiteX16" fmla="*/ 1508760 w 6263640"/>
              <a:gd name="connsiteY16" fmla="*/ 581660 h 1145540"/>
              <a:gd name="connsiteX17" fmla="*/ 1584960 w 6263640"/>
              <a:gd name="connsiteY17" fmla="*/ 528320 h 1145540"/>
              <a:gd name="connsiteX18" fmla="*/ 1661160 w 6263640"/>
              <a:gd name="connsiteY18" fmla="*/ 505460 h 1145540"/>
              <a:gd name="connsiteX19" fmla="*/ 1737360 w 6263640"/>
              <a:gd name="connsiteY19" fmla="*/ 528320 h 1145540"/>
              <a:gd name="connsiteX20" fmla="*/ 1783080 w 6263640"/>
              <a:gd name="connsiteY20" fmla="*/ 474980 h 1145540"/>
              <a:gd name="connsiteX21" fmla="*/ 1882140 w 6263640"/>
              <a:gd name="connsiteY21" fmla="*/ 490220 h 1145540"/>
              <a:gd name="connsiteX22" fmla="*/ 1958340 w 6263640"/>
              <a:gd name="connsiteY22" fmla="*/ 604520 h 1145540"/>
              <a:gd name="connsiteX23" fmla="*/ 2026920 w 6263640"/>
              <a:gd name="connsiteY23" fmla="*/ 535940 h 1145540"/>
              <a:gd name="connsiteX24" fmla="*/ 2125980 w 6263640"/>
              <a:gd name="connsiteY24" fmla="*/ 695960 h 1145540"/>
              <a:gd name="connsiteX25" fmla="*/ 2263140 w 6263640"/>
              <a:gd name="connsiteY25" fmla="*/ 749300 h 1145540"/>
              <a:gd name="connsiteX26" fmla="*/ 2339340 w 6263640"/>
              <a:gd name="connsiteY26" fmla="*/ 939800 h 1145540"/>
              <a:gd name="connsiteX27" fmla="*/ 2407920 w 6263640"/>
              <a:gd name="connsiteY27" fmla="*/ 1000760 h 1145540"/>
              <a:gd name="connsiteX28" fmla="*/ 2499360 w 6263640"/>
              <a:gd name="connsiteY28" fmla="*/ 1038860 h 1145540"/>
              <a:gd name="connsiteX29" fmla="*/ 2560320 w 6263640"/>
              <a:gd name="connsiteY29" fmla="*/ 894080 h 1145540"/>
              <a:gd name="connsiteX30" fmla="*/ 2636520 w 6263640"/>
              <a:gd name="connsiteY30" fmla="*/ 878840 h 1145540"/>
              <a:gd name="connsiteX31" fmla="*/ 2811780 w 6263640"/>
              <a:gd name="connsiteY31" fmla="*/ 642620 h 1145540"/>
              <a:gd name="connsiteX32" fmla="*/ 3009900 w 6263640"/>
              <a:gd name="connsiteY32" fmla="*/ 497840 h 1145540"/>
              <a:gd name="connsiteX33" fmla="*/ 3086100 w 6263640"/>
              <a:gd name="connsiteY33" fmla="*/ 528320 h 1145540"/>
              <a:gd name="connsiteX34" fmla="*/ 3314700 w 6263640"/>
              <a:gd name="connsiteY34" fmla="*/ 375920 h 1145540"/>
              <a:gd name="connsiteX35" fmla="*/ 3375660 w 6263640"/>
              <a:gd name="connsiteY35" fmla="*/ 375920 h 1145540"/>
              <a:gd name="connsiteX36" fmla="*/ 3474720 w 6263640"/>
              <a:gd name="connsiteY36" fmla="*/ 467360 h 1145540"/>
              <a:gd name="connsiteX37" fmla="*/ 3543300 w 6263640"/>
              <a:gd name="connsiteY37" fmla="*/ 398780 h 1145540"/>
              <a:gd name="connsiteX38" fmla="*/ 3627120 w 6263640"/>
              <a:gd name="connsiteY38" fmla="*/ 398780 h 1145540"/>
              <a:gd name="connsiteX39" fmla="*/ 3695700 w 6263640"/>
              <a:gd name="connsiteY39" fmla="*/ 543560 h 1145540"/>
              <a:gd name="connsiteX40" fmla="*/ 3779520 w 6263640"/>
              <a:gd name="connsiteY40" fmla="*/ 604520 h 1145540"/>
              <a:gd name="connsiteX41" fmla="*/ 3848100 w 6263640"/>
              <a:gd name="connsiteY41" fmla="*/ 383540 h 1145540"/>
              <a:gd name="connsiteX42" fmla="*/ 4000500 w 6263640"/>
              <a:gd name="connsiteY42" fmla="*/ 208280 h 1145540"/>
              <a:gd name="connsiteX43" fmla="*/ 4046220 w 6263640"/>
              <a:gd name="connsiteY43" fmla="*/ 208280 h 1145540"/>
              <a:gd name="connsiteX44" fmla="*/ 4160520 w 6263640"/>
              <a:gd name="connsiteY44" fmla="*/ 292100 h 1145540"/>
              <a:gd name="connsiteX45" fmla="*/ 4244340 w 6263640"/>
              <a:gd name="connsiteY45" fmla="*/ 147320 h 1145540"/>
              <a:gd name="connsiteX46" fmla="*/ 4442460 w 6263640"/>
              <a:gd name="connsiteY46" fmla="*/ 2540 h 1145540"/>
              <a:gd name="connsiteX47" fmla="*/ 4526280 w 6263640"/>
              <a:gd name="connsiteY47" fmla="*/ 132080 h 1145540"/>
              <a:gd name="connsiteX48" fmla="*/ 4579620 w 6263640"/>
              <a:gd name="connsiteY48" fmla="*/ 170180 h 1145540"/>
              <a:gd name="connsiteX49" fmla="*/ 4686300 w 6263640"/>
              <a:gd name="connsiteY49" fmla="*/ 223520 h 1145540"/>
              <a:gd name="connsiteX50" fmla="*/ 4831080 w 6263640"/>
              <a:gd name="connsiteY50" fmla="*/ 63500 h 1145540"/>
              <a:gd name="connsiteX51" fmla="*/ 4983480 w 6263640"/>
              <a:gd name="connsiteY51" fmla="*/ 398780 h 1145540"/>
              <a:gd name="connsiteX52" fmla="*/ 5044440 w 6263640"/>
              <a:gd name="connsiteY52" fmla="*/ 429260 h 1145540"/>
              <a:gd name="connsiteX53" fmla="*/ 5295900 w 6263640"/>
              <a:gd name="connsiteY53" fmla="*/ 353060 h 1145540"/>
              <a:gd name="connsiteX54" fmla="*/ 5341620 w 6263640"/>
              <a:gd name="connsiteY54" fmla="*/ 535940 h 1145540"/>
              <a:gd name="connsiteX55" fmla="*/ 5448300 w 6263640"/>
              <a:gd name="connsiteY55" fmla="*/ 558800 h 1145540"/>
              <a:gd name="connsiteX56" fmla="*/ 5516880 w 6263640"/>
              <a:gd name="connsiteY56" fmla="*/ 680720 h 1145540"/>
              <a:gd name="connsiteX57" fmla="*/ 5593080 w 6263640"/>
              <a:gd name="connsiteY57" fmla="*/ 642620 h 1145540"/>
              <a:gd name="connsiteX58" fmla="*/ 5661660 w 6263640"/>
              <a:gd name="connsiteY58" fmla="*/ 718820 h 1145540"/>
              <a:gd name="connsiteX59" fmla="*/ 5760720 w 6263640"/>
              <a:gd name="connsiteY59" fmla="*/ 1084580 h 1145540"/>
              <a:gd name="connsiteX60" fmla="*/ 5890260 w 6263640"/>
              <a:gd name="connsiteY60" fmla="*/ 1084580 h 1145540"/>
              <a:gd name="connsiteX61" fmla="*/ 5981700 w 6263640"/>
              <a:gd name="connsiteY61" fmla="*/ 1008380 h 1145540"/>
              <a:gd name="connsiteX62" fmla="*/ 6035040 w 6263640"/>
              <a:gd name="connsiteY62" fmla="*/ 855980 h 1145540"/>
              <a:gd name="connsiteX63" fmla="*/ 6096000 w 6263640"/>
              <a:gd name="connsiteY63" fmla="*/ 802640 h 1145540"/>
              <a:gd name="connsiteX64" fmla="*/ 6179820 w 6263640"/>
              <a:gd name="connsiteY64" fmla="*/ 779780 h 1145540"/>
              <a:gd name="connsiteX65" fmla="*/ 6263640 w 6263640"/>
              <a:gd name="connsiteY65" fmla="*/ 574040 h 1145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6263640" h="1145540">
                <a:moveTo>
                  <a:pt x="0" y="1054100"/>
                </a:moveTo>
                <a:lnTo>
                  <a:pt x="236220" y="947420"/>
                </a:lnTo>
                <a:cubicBezTo>
                  <a:pt x="285750" y="924560"/>
                  <a:pt x="276860" y="922020"/>
                  <a:pt x="297180" y="916940"/>
                </a:cubicBezTo>
                <a:cubicBezTo>
                  <a:pt x="317500" y="911860"/>
                  <a:pt x="334010" y="932180"/>
                  <a:pt x="358140" y="916940"/>
                </a:cubicBezTo>
                <a:cubicBezTo>
                  <a:pt x="382270" y="901700"/>
                  <a:pt x="416560" y="834390"/>
                  <a:pt x="441960" y="825500"/>
                </a:cubicBezTo>
                <a:cubicBezTo>
                  <a:pt x="467360" y="816610"/>
                  <a:pt x="471170" y="875030"/>
                  <a:pt x="510540" y="863600"/>
                </a:cubicBezTo>
                <a:cubicBezTo>
                  <a:pt x="549910" y="852170"/>
                  <a:pt x="643890" y="775970"/>
                  <a:pt x="678180" y="756920"/>
                </a:cubicBezTo>
                <a:cubicBezTo>
                  <a:pt x="712470" y="737870"/>
                  <a:pt x="692150" y="744220"/>
                  <a:pt x="716280" y="749300"/>
                </a:cubicBezTo>
                <a:cubicBezTo>
                  <a:pt x="740410" y="754380"/>
                  <a:pt x="792480" y="791210"/>
                  <a:pt x="822960" y="787400"/>
                </a:cubicBezTo>
                <a:cubicBezTo>
                  <a:pt x="853440" y="783590"/>
                  <a:pt x="876300" y="741680"/>
                  <a:pt x="899160" y="726440"/>
                </a:cubicBezTo>
                <a:cubicBezTo>
                  <a:pt x="922020" y="711200"/>
                  <a:pt x="935990" y="701040"/>
                  <a:pt x="960120" y="695960"/>
                </a:cubicBezTo>
                <a:cubicBezTo>
                  <a:pt x="984250" y="690880"/>
                  <a:pt x="1003300" y="708660"/>
                  <a:pt x="1043940" y="695960"/>
                </a:cubicBezTo>
                <a:cubicBezTo>
                  <a:pt x="1084580" y="683260"/>
                  <a:pt x="1164590" y="610870"/>
                  <a:pt x="1203960" y="619760"/>
                </a:cubicBezTo>
                <a:cubicBezTo>
                  <a:pt x="1243330" y="628650"/>
                  <a:pt x="1256030" y="725170"/>
                  <a:pt x="1280160" y="749300"/>
                </a:cubicBezTo>
                <a:cubicBezTo>
                  <a:pt x="1304290" y="773430"/>
                  <a:pt x="1320800" y="774700"/>
                  <a:pt x="1348740" y="764540"/>
                </a:cubicBezTo>
                <a:cubicBezTo>
                  <a:pt x="1376680" y="754380"/>
                  <a:pt x="1421130" y="718820"/>
                  <a:pt x="1447800" y="688340"/>
                </a:cubicBezTo>
                <a:cubicBezTo>
                  <a:pt x="1474470" y="657860"/>
                  <a:pt x="1485900" y="608330"/>
                  <a:pt x="1508760" y="581660"/>
                </a:cubicBezTo>
                <a:cubicBezTo>
                  <a:pt x="1531620" y="554990"/>
                  <a:pt x="1559560" y="541020"/>
                  <a:pt x="1584960" y="528320"/>
                </a:cubicBezTo>
                <a:cubicBezTo>
                  <a:pt x="1610360" y="515620"/>
                  <a:pt x="1635760" y="505460"/>
                  <a:pt x="1661160" y="505460"/>
                </a:cubicBezTo>
                <a:cubicBezTo>
                  <a:pt x="1686560" y="505460"/>
                  <a:pt x="1717040" y="533400"/>
                  <a:pt x="1737360" y="528320"/>
                </a:cubicBezTo>
                <a:cubicBezTo>
                  <a:pt x="1757680" y="523240"/>
                  <a:pt x="1758950" y="481330"/>
                  <a:pt x="1783080" y="474980"/>
                </a:cubicBezTo>
                <a:cubicBezTo>
                  <a:pt x="1807210" y="468630"/>
                  <a:pt x="1852930" y="468630"/>
                  <a:pt x="1882140" y="490220"/>
                </a:cubicBezTo>
                <a:cubicBezTo>
                  <a:pt x="1911350" y="511810"/>
                  <a:pt x="1934210" y="596900"/>
                  <a:pt x="1958340" y="604520"/>
                </a:cubicBezTo>
                <a:cubicBezTo>
                  <a:pt x="1982470" y="612140"/>
                  <a:pt x="1998980" y="520700"/>
                  <a:pt x="2026920" y="535940"/>
                </a:cubicBezTo>
                <a:cubicBezTo>
                  <a:pt x="2054860" y="551180"/>
                  <a:pt x="2086610" y="660400"/>
                  <a:pt x="2125980" y="695960"/>
                </a:cubicBezTo>
                <a:cubicBezTo>
                  <a:pt x="2165350" y="731520"/>
                  <a:pt x="2227580" y="708660"/>
                  <a:pt x="2263140" y="749300"/>
                </a:cubicBezTo>
                <a:cubicBezTo>
                  <a:pt x="2298700" y="789940"/>
                  <a:pt x="2315210" y="897890"/>
                  <a:pt x="2339340" y="939800"/>
                </a:cubicBezTo>
                <a:cubicBezTo>
                  <a:pt x="2363470" y="981710"/>
                  <a:pt x="2381250" y="984250"/>
                  <a:pt x="2407920" y="1000760"/>
                </a:cubicBezTo>
                <a:cubicBezTo>
                  <a:pt x="2434590" y="1017270"/>
                  <a:pt x="2473960" y="1056640"/>
                  <a:pt x="2499360" y="1038860"/>
                </a:cubicBezTo>
                <a:cubicBezTo>
                  <a:pt x="2524760" y="1021080"/>
                  <a:pt x="2537460" y="920750"/>
                  <a:pt x="2560320" y="894080"/>
                </a:cubicBezTo>
                <a:cubicBezTo>
                  <a:pt x="2583180" y="867410"/>
                  <a:pt x="2594610" y="920750"/>
                  <a:pt x="2636520" y="878840"/>
                </a:cubicBezTo>
                <a:cubicBezTo>
                  <a:pt x="2678430" y="836930"/>
                  <a:pt x="2749550" y="706120"/>
                  <a:pt x="2811780" y="642620"/>
                </a:cubicBezTo>
                <a:cubicBezTo>
                  <a:pt x="2874010" y="579120"/>
                  <a:pt x="2964180" y="516890"/>
                  <a:pt x="3009900" y="497840"/>
                </a:cubicBezTo>
                <a:cubicBezTo>
                  <a:pt x="3055620" y="478790"/>
                  <a:pt x="3035300" y="548640"/>
                  <a:pt x="3086100" y="528320"/>
                </a:cubicBezTo>
                <a:cubicBezTo>
                  <a:pt x="3136900" y="508000"/>
                  <a:pt x="3266440" y="401320"/>
                  <a:pt x="3314700" y="375920"/>
                </a:cubicBezTo>
                <a:cubicBezTo>
                  <a:pt x="3362960" y="350520"/>
                  <a:pt x="3348990" y="360680"/>
                  <a:pt x="3375660" y="375920"/>
                </a:cubicBezTo>
                <a:cubicBezTo>
                  <a:pt x="3402330" y="391160"/>
                  <a:pt x="3446780" y="463550"/>
                  <a:pt x="3474720" y="467360"/>
                </a:cubicBezTo>
                <a:cubicBezTo>
                  <a:pt x="3502660" y="471170"/>
                  <a:pt x="3517900" y="410210"/>
                  <a:pt x="3543300" y="398780"/>
                </a:cubicBezTo>
                <a:cubicBezTo>
                  <a:pt x="3568700" y="387350"/>
                  <a:pt x="3601720" y="374650"/>
                  <a:pt x="3627120" y="398780"/>
                </a:cubicBezTo>
                <a:cubicBezTo>
                  <a:pt x="3652520" y="422910"/>
                  <a:pt x="3670300" y="509270"/>
                  <a:pt x="3695700" y="543560"/>
                </a:cubicBezTo>
                <a:cubicBezTo>
                  <a:pt x="3721100" y="577850"/>
                  <a:pt x="3754120" y="631190"/>
                  <a:pt x="3779520" y="604520"/>
                </a:cubicBezTo>
                <a:cubicBezTo>
                  <a:pt x="3804920" y="577850"/>
                  <a:pt x="3811270" y="449580"/>
                  <a:pt x="3848100" y="383540"/>
                </a:cubicBezTo>
                <a:cubicBezTo>
                  <a:pt x="3884930" y="317500"/>
                  <a:pt x="3967480" y="237490"/>
                  <a:pt x="4000500" y="208280"/>
                </a:cubicBezTo>
                <a:cubicBezTo>
                  <a:pt x="4033520" y="179070"/>
                  <a:pt x="4019550" y="194310"/>
                  <a:pt x="4046220" y="208280"/>
                </a:cubicBezTo>
                <a:cubicBezTo>
                  <a:pt x="4072890" y="222250"/>
                  <a:pt x="4127500" y="302260"/>
                  <a:pt x="4160520" y="292100"/>
                </a:cubicBezTo>
                <a:cubicBezTo>
                  <a:pt x="4193540" y="281940"/>
                  <a:pt x="4197350" y="195580"/>
                  <a:pt x="4244340" y="147320"/>
                </a:cubicBezTo>
                <a:cubicBezTo>
                  <a:pt x="4291330" y="99060"/>
                  <a:pt x="4395470" y="5080"/>
                  <a:pt x="4442460" y="2540"/>
                </a:cubicBezTo>
                <a:cubicBezTo>
                  <a:pt x="4489450" y="0"/>
                  <a:pt x="4503420" y="104140"/>
                  <a:pt x="4526280" y="132080"/>
                </a:cubicBezTo>
                <a:cubicBezTo>
                  <a:pt x="4549140" y="160020"/>
                  <a:pt x="4552950" y="154940"/>
                  <a:pt x="4579620" y="170180"/>
                </a:cubicBezTo>
                <a:cubicBezTo>
                  <a:pt x="4606290" y="185420"/>
                  <a:pt x="4644390" y="241300"/>
                  <a:pt x="4686300" y="223520"/>
                </a:cubicBezTo>
                <a:cubicBezTo>
                  <a:pt x="4728210" y="205740"/>
                  <a:pt x="4781550" y="34290"/>
                  <a:pt x="4831080" y="63500"/>
                </a:cubicBezTo>
                <a:cubicBezTo>
                  <a:pt x="4880610" y="92710"/>
                  <a:pt x="4947920" y="337820"/>
                  <a:pt x="4983480" y="398780"/>
                </a:cubicBezTo>
                <a:cubicBezTo>
                  <a:pt x="5019040" y="459740"/>
                  <a:pt x="4992370" y="436880"/>
                  <a:pt x="5044440" y="429260"/>
                </a:cubicBezTo>
                <a:cubicBezTo>
                  <a:pt x="5096510" y="421640"/>
                  <a:pt x="5246370" y="335280"/>
                  <a:pt x="5295900" y="353060"/>
                </a:cubicBezTo>
                <a:cubicBezTo>
                  <a:pt x="5345430" y="370840"/>
                  <a:pt x="5316220" y="501650"/>
                  <a:pt x="5341620" y="535940"/>
                </a:cubicBezTo>
                <a:cubicBezTo>
                  <a:pt x="5367020" y="570230"/>
                  <a:pt x="5419090" y="534670"/>
                  <a:pt x="5448300" y="558800"/>
                </a:cubicBezTo>
                <a:cubicBezTo>
                  <a:pt x="5477510" y="582930"/>
                  <a:pt x="5492750" y="666750"/>
                  <a:pt x="5516880" y="680720"/>
                </a:cubicBezTo>
                <a:cubicBezTo>
                  <a:pt x="5541010" y="694690"/>
                  <a:pt x="5568950" y="636270"/>
                  <a:pt x="5593080" y="642620"/>
                </a:cubicBezTo>
                <a:cubicBezTo>
                  <a:pt x="5617210" y="648970"/>
                  <a:pt x="5633720" y="645160"/>
                  <a:pt x="5661660" y="718820"/>
                </a:cubicBezTo>
                <a:cubicBezTo>
                  <a:pt x="5689600" y="792480"/>
                  <a:pt x="5722620" y="1023620"/>
                  <a:pt x="5760720" y="1084580"/>
                </a:cubicBezTo>
                <a:cubicBezTo>
                  <a:pt x="5798820" y="1145540"/>
                  <a:pt x="5853430" y="1097280"/>
                  <a:pt x="5890260" y="1084580"/>
                </a:cubicBezTo>
                <a:cubicBezTo>
                  <a:pt x="5927090" y="1071880"/>
                  <a:pt x="5957570" y="1046480"/>
                  <a:pt x="5981700" y="1008380"/>
                </a:cubicBezTo>
                <a:cubicBezTo>
                  <a:pt x="6005830" y="970280"/>
                  <a:pt x="6015990" y="890270"/>
                  <a:pt x="6035040" y="855980"/>
                </a:cubicBezTo>
                <a:cubicBezTo>
                  <a:pt x="6054090" y="821690"/>
                  <a:pt x="6071870" y="815340"/>
                  <a:pt x="6096000" y="802640"/>
                </a:cubicBezTo>
                <a:cubicBezTo>
                  <a:pt x="6120130" y="789940"/>
                  <a:pt x="6151880" y="817880"/>
                  <a:pt x="6179820" y="779780"/>
                </a:cubicBezTo>
                <a:cubicBezTo>
                  <a:pt x="6207760" y="741680"/>
                  <a:pt x="6235700" y="657860"/>
                  <a:pt x="6263640" y="57404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16388" name="Tekstboks 18"/>
          <p:cNvSpPr txBox="1">
            <a:spLocks noChangeArrowheads="1"/>
          </p:cNvSpPr>
          <p:nvPr/>
        </p:nvSpPr>
        <p:spPr bwMode="auto">
          <a:xfrm rot="-5400000">
            <a:off x="3824288" y="5181600"/>
            <a:ext cx="7556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400" b="1">
                <a:latin typeface="Constantia" pitchFamily="18" charset="0"/>
              </a:rPr>
              <a:t>+40%</a:t>
            </a:r>
          </a:p>
        </p:txBody>
      </p:sp>
      <p:sp>
        <p:nvSpPr>
          <p:cNvPr id="16389" name="Tekstboks 20"/>
          <p:cNvSpPr txBox="1">
            <a:spLocks noChangeArrowheads="1"/>
          </p:cNvSpPr>
          <p:nvPr/>
        </p:nvSpPr>
        <p:spPr bwMode="auto">
          <a:xfrm>
            <a:off x="1071563" y="4876800"/>
            <a:ext cx="2286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600">
                <a:solidFill>
                  <a:srgbClr val="FF0000"/>
                </a:solidFill>
                <a:latin typeface="Constantia" pitchFamily="18" charset="0"/>
              </a:rPr>
              <a:t>S&amp;P 500</a:t>
            </a:r>
          </a:p>
        </p:txBody>
      </p:sp>
      <p:cxnSp>
        <p:nvCxnSpPr>
          <p:cNvPr id="33" name="Lige forbindelse 32"/>
          <p:cNvCxnSpPr/>
          <p:nvPr/>
        </p:nvCxnSpPr>
        <p:spPr>
          <a:xfrm>
            <a:off x="1000125" y="6500813"/>
            <a:ext cx="6500813" cy="0"/>
          </a:xfrm>
          <a:prstGeom prst="line">
            <a:avLst/>
          </a:prstGeom>
          <a:ln w="285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1" name="Tekstboks 33"/>
          <p:cNvSpPr txBox="1">
            <a:spLocks noChangeArrowheads="1"/>
          </p:cNvSpPr>
          <p:nvPr/>
        </p:nvSpPr>
        <p:spPr bwMode="auto">
          <a:xfrm>
            <a:off x="3786188" y="6072188"/>
            <a:ext cx="2000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b="1">
                <a:latin typeface="Constantia" pitchFamily="18" charset="0"/>
              </a:rPr>
              <a:t>1964-1971</a:t>
            </a:r>
          </a:p>
        </p:txBody>
      </p:sp>
      <p:sp>
        <p:nvSpPr>
          <p:cNvPr id="16392" name="Tekstboks 13"/>
          <p:cNvSpPr txBox="1">
            <a:spLocks noChangeArrowheads="1"/>
          </p:cNvSpPr>
          <p:nvPr/>
        </p:nvSpPr>
        <p:spPr bwMode="auto">
          <a:xfrm>
            <a:off x="7929563" y="1285875"/>
            <a:ext cx="714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400">
                <a:latin typeface="Constantia" pitchFamily="18" charset="0"/>
              </a:rPr>
              <a:t>+14%</a:t>
            </a:r>
          </a:p>
        </p:txBody>
      </p:sp>
      <p:sp>
        <p:nvSpPr>
          <p:cNvPr id="10" name="Kombinationstegning 9"/>
          <p:cNvSpPr/>
          <p:nvPr/>
        </p:nvSpPr>
        <p:spPr>
          <a:xfrm>
            <a:off x="1143000" y="1549400"/>
            <a:ext cx="6270625" cy="3048000"/>
          </a:xfrm>
          <a:custGeom>
            <a:avLst/>
            <a:gdLst>
              <a:gd name="connsiteX0" fmla="*/ 0 w 6271260"/>
              <a:gd name="connsiteY0" fmla="*/ 1201420 h 3048000"/>
              <a:gd name="connsiteX1" fmla="*/ 68580 w 6271260"/>
              <a:gd name="connsiteY1" fmla="*/ 1170940 h 3048000"/>
              <a:gd name="connsiteX2" fmla="*/ 144780 w 6271260"/>
              <a:gd name="connsiteY2" fmla="*/ 1163320 h 3048000"/>
              <a:gd name="connsiteX3" fmla="*/ 236220 w 6271260"/>
              <a:gd name="connsiteY3" fmla="*/ 1125220 h 3048000"/>
              <a:gd name="connsiteX4" fmla="*/ 312420 w 6271260"/>
              <a:gd name="connsiteY4" fmla="*/ 1155700 h 3048000"/>
              <a:gd name="connsiteX5" fmla="*/ 358140 w 6271260"/>
              <a:gd name="connsiteY5" fmla="*/ 1033780 h 3048000"/>
              <a:gd name="connsiteX6" fmla="*/ 419100 w 6271260"/>
              <a:gd name="connsiteY6" fmla="*/ 1079500 h 3048000"/>
              <a:gd name="connsiteX7" fmla="*/ 495300 w 6271260"/>
              <a:gd name="connsiteY7" fmla="*/ 1049020 h 3048000"/>
              <a:gd name="connsiteX8" fmla="*/ 594360 w 6271260"/>
              <a:gd name="connsiteY8" fmla="*/ 1064260 h 3048000"/>
              <a:gd name="connsiteX9" fmla="*/ 731520 w 6271260"/>
              <a:gd name="connsiteY9" fmla="*/ 1178560 h 3048000"/>
              <a:gd name="connsiteX10" fmla="*/ 883920 w 6271260"/>
              <a:gd name="connsiteY10" fmla="*/ 1231900 h 3048000"/>
              <a:gd name="connsiteX11" fmla="*/ 952500 w 6271260"/>
              <a:gd name="connsiteY11" fmla="*/ 1315720 h 3048000"/>
              <a:gd name="connsiteX12" fmla="*/ 1127760 w 6271260"/>
              <a:gd name="connsiteY12" fmla="*/ 1338580 h 3048000"/>
              <a:gd name="connsiteX13" fmla="*/ 1196340 w 6271260"/>
              <a:gd name="connsiteY13" fmla="*/ 1193800 h 3048000"/>
              <a:gd name="connsiteX14" fmla="*/ 1333500 w 6271260"/>
              <a:gd name="connsiteY14" fmla="*/ 1475740 h 3048000"/>
              <a:gd name="connsiteX15" fmla="*/ 1584960 w 6271260"/>
              <a:gd name="connsiteY15" fmla="*/ 1170940 h 3048000"/>
              <a:gd name="connsiteX16" fmla="*/ 1653540 w 6271260"/>
              <a:gd name="connsiteY16" fmla="*/ 1193800 h 3048000"/>
              <a:gd name="connsiteX17" fmla="*/ 1744980 w 6271260"/>
              <a:gd name="connsiteY17" fmla="*/ 934720 h 3048000"/>
              <a:gd name="connsiteX18" fmla="*/ 1828800 w 6271260"/>
              <a:gd name="connsiteY18" fmla="*/ 927100 h 3048000"/>
              <a:gd name="connsiteX19" fmla="*/ 1882140 w 6271260"/>
              <a:gd name="connsiteY19" fmla="*/ 843280 h 3048000"/>
              <a:gd name="connsiteX20" fmla="*/ 2194560 w 6271260"/>
              <a:gd name="connsiteY20" fmla="*/ 1856740 h 3048000"/>
              <a:gd name="connsiteX21" fmla="*/ 2247900 w 6271260"/>
              <a:gd name="connsiteY21" fmla="*/ 1826260 h 3048000"/>
              <a:gd name="connsiteX22" fmla="*/ 2415540 w 6271260"/>
              <a:gd name="connsiteY22" fmla="*/ 2359660 h 3048000"/>
              <a:gd name="connsiteX23" fmla="*/ 2484120 w 6271260"/>
              <a:gd name="connsiteY23" fmla="*/ 2443480 h 3048000"/>
              <a:gd name="connsiteX24" fmla="*/ 2560320 w 6271260"/>
              <a:gd name="connsiteY24" fmla="*/ 2169160 h 3048000"/>
              <a:gd name="connsiteX25" fmla="*/ 2628900 w 6271260"/>
              <a:gd name="connsiteY25" fmla="*/ 2192020 h 3048000"/>
              <a:gd name="connsiteX26" fmla="*/ 2705100 w 6271260"/>
              <a:gd name="connsiteY26" fmla="*/ 2397760 h 3048000"/>
              <a:gd name="connsiteX27" fmla="*/ 2796540 w 6271260"/>
              <a:gd name="connsiteY27" fmla="*/ 2085340 h 3048000"/>
              <a:gd name="connsiteX28" fmla="*/ 2872740 w 6271260"/>
              <a:gd name="connsiteY28" fmla="*/ 1925320 h 3048000"/>
              <a:gd name="connsiteX29" fmla="*/ 3169920 w 6271260"/>
              <a:gd name="connsiteY29" fmla="*/ 309880 h 3048000"/>
              <a:gd name="connsiteX30" fmla="*/ 3345180 w 6271260"/>
              <a:gd name="connsiteY30" fmla="*/ 66040 h 3048000"/>
              <a:gd name="connsiteX31" fmla="*/ 3467100 w 6271260"/>
              <a:gd name="connsiteY31" fmla="*/ 576580 h 3048000"/>
              <a:gd name="connsiteX32" fmla="*/ 3665220 w 6271260"/>
              <a:gd name="connsiteY32" fmla="*/ 1430020 h 3048000"/>
              <a:gd name="connsiteX33" fmla="*/ 3688080 w 6271260"/>
              <a:gd name="connsiteY33" fmla="*/ 1711960 h 3048000"/>
              <a:gd name="connsiteX34" fmla="*/ 3779520 w 6271260"/>
              <a:gd name="connsiteY34" fmla="*/ 1605280 h 3048000"/>
              <a:gd name="connsiteX35" fmla="*/ 3825240 w 6271260"/>
              <a:gd name="connsiteY35" fmla="*/ 1643380 h 3048000"/>
              <a:gd name="connsiteX36" fmla="*/ 4015740 w 6271260"/>
              <a:gd name="connsiteY36" fmla="*/ 1270000 h 3048000"/>
              <a:gd name="connsiteX37" fmla="*/ 4160520 w 6271260"/>
              <a:gd name="connsiteY37" fmla="*/ 1239520 h 3048000"/>
              <a:gd name="connsiteX38" fmla="*/ 4229100 w 6271260"/>
              <a:gd name="connsiteY38" fmla="*/ 1056640 h 3048000"/>
              <a:gd name="connsiteX39" fmla="*/ 4305300 w 6271260"/>
              <a:gd name="connsiteY39" fmla="*/ 820420 h 3048000"/>
              <a:gd name="connsiteX40" fmla="*/ 4373880 w 6271260"/>
              <a:gd name="connsiteY40" fmla="*/ 850900 h 3048000"/>
              <a:gd name="connsiteX41" fmla="*/ 4465320 w 6271260"/>
              <a:gd name="connsiteY41" fmla="*/ 835660 h 3048000"/>
              <a:gd name="connsiteX42" fmla="*/ 4533900 w 6271260"/>
              <a:gd name="connsiteY42" fmla="*/ 805180 h 3048000"/>
              <a:gd name="connsiteX43" fmla="*/ 4594860 w 6271260"/>
              <a:gd name="connsiteY43" fmla="*/ 713740 h 3048000"/>
              <a:gd name="connsiteX44" fmla="*/ 4754880 w 6271260"/>
              <a:gd name="connsiteY44" fmla="*/ 1521460 h 3048000"/>
              <a:gd name="connsiteX45" fmla="*/ 4823460 w 6271260"/>
              <a:gd name="connsiteY45" fmla="*/ 1536700 h 3048000"/>
              <a:gd name="connsiteX46" fmla="*/ 4975860 w 6271260"/>
              <a:gd name="connsiteY46" fmla="*/ 2153920 h 3048000"/>
              <a:gd name="connsiteX47" fmla="*/ 5052060 w 6271260"/>
              <a:gd name="connsiteY47" fmla="*/ 2352040 h 3048000"/>
              <a:gd name="connsiteX48" fmla="*/ 5135880 w 6271260"/>
              <a:gd name="connsiteY48" fmla="*/ 2123440 h 3048000"/>
              <a:gd name="connsiteX49" fmla="*/ 5212080 w 6271260"/>
              <a:gd name="connsiteY49" fmla="*/ 2153920 h 3048000"/>
              <a:gd name="connsiteX50" fmla="*/ 5295900 w 6271260"/>
              <a:gd name="connsiteY50" fmla="*/ 2291080 h 3048000"/>
              <a:gd name="connsiteX51" fmla="*/ 5433060 w 6271260"/>
              <a:gd name="connsiteY51" fmla="*/ 2214880 h 3048000"/>
              <a:gd name="connsiteX52" fmla="*/ 5524500 w 6271260"/>
              <a:gd name="connsiteY52" fmla="*/ 2656840 h 3048000"/>
              <a:gd name="connsiteX53" fmla="*/ 5593080 w 6271260"/>
              <a:gd name="connsiteY53" fmla="*/ 2854960 h 3048000"/>
              <a:gd name="connsiteX54" fmla="*/ 5631180 w 6271260"/>
              <a:gd name="connsiteY54" fmla="*/ 2961640 h 3048000"/>
              <a:gd name="connsiteX55" fmla="*/ 5715000 w 6271260"/>
              <a:gd name="connsiteY55" fmla="*/ 3037840 h 3048000"/>
              <a:gd name="connsiteX56" fmla="*/ 5897880 w 6271260"/>
              <a:gd name="connsiteY56" fmla="*/ 2900680 h 3048000"/>
              <a:gd name="connsiteX57" fmla="*/ 5966460 w 6271260"/>
              <a:gd name="connsiteY57" fmla="*/ 2222500 h 3048000"/>
              <a:gd name="connsiteX58" fmla="*/ 6057900 w 6271260"/>
              <a:gd name="connsiteY58" fmla="*/ 2070100 h 3048000"/>
              <a:gd name="connsiteX59" fmla="*/ 6126480 w 6271260"/>
              <a:gd name="connsiteY59" fmla="*/ 1696720 h 3048000"/>
              <a:gd name="connsiteX60" fmla="*/ 6195060 w 6271260"/>
              <a:gd name="connsiteY60" fmla="*/ 1772920 h 3048000"/>
              <a:gd name="connsiteX61" fmla="*/ 6271260 w 6271260"/>
              <a:gd name="connsiteY61" fmla="*/ 1391920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6271260" h="3048000">
                <a:moveTo>
                  <a:pt x="0" y="1201420"/>
                </a:moveTo>
                <a:cubicBezTo>
                  <a:pt x="22225" y="1189355"/>
                  <a:pt x="44450" y="1177290"/>
                  <a:pt x="68580" y="1170940"/>
                </a:cubicBezTo>
                <a:cubicBezTo>
                  <a:pt x="92710" y="1164590"/>
                  <a:pt x="116840" y="1170940"/>
                  <a:pt x="144780" y="1163320"/>
                </a:cubicBezTo>
                <a:cubicBezTo>
                  <a:pt x="172720" y="1155700"/>
                  <a:pt x="208280" y="1126490"/>
                  <a:pt x="236220" y="1125220"/>
                </a:cubicBezTo>
                <a:cubicBezTo>
                  <a:pt x="264160" y="1123950"/>
                  <a:pt x="292100" y="1170940"/>
                  <a:pt x="312420" y="1155700"/>
                </a:cubicBezTo>
                <a:cubicBezTo>
                  <a:pt x="332740" y="1140460"/>
                  <a:pt x="340360" y="1046480"/>
                  <a:pt x="358140" y="1033780"/>
                </a:cubicBezTo>
                <a:cubicBezTo>
                  <a:pt x="375920" y="1021080"/>
                  <a:pt x="396240" y="1076960"/>
                  <a:pt x="419100" y="1079500"/>
                </a:cubicBezTo>
                <a:cubicBezTo>
                  <a:pt x="441960" y="1082040"/>
                  <a:pt x="466090" y="1051560"/>
                  <a:pt x="495300" y="1049020"/>
                </a:cubicBezTo>
                <a:cubicBezTo>
                  <a:pt x="524510" y="1046480"/>
                  <a:pt x="554990" y="1042670"/>
                  <a:pt x="594360" y="1064260"/>
                </a:cubicBezTo>
                <a:cubicBezTo>
                  <a:pt x="633730" y="1085850"/>
                  <a:pt x="683260" y="1150620"/>
                  <a:pt x="731520" y="1178560"/>
                </a:cubicBezTo>
                <a:cubicBezTo>
                  <a:pt x="779780" y="1206500"/>
                  <a:pt x="847090" y="1209040"/>
                  <a:pt x="883920" y="1231900"/>
                </a:cubicBezTo>
                <a:cubicBezTo>
                  <a:pt x="920750" y="1254760"/>
                  <a:pt x="911860" y="1297940"/>
                  <a:pt x="952500" y="1315720"/>
                </a:cubicBezTo>
                <a:cubicBezTo>
                  <a:pt x="993140" y="1333500"/>
                  <a:pt x="1087120" y="1358900"/>
                  <a:pt x="1127760" y="1338580"/>
                </a:cubicBezTo>
                <a:cubicBezTo>
                  <a:pt x="1168400" y="1318260"/>
                  <a:pt x="1162050" y="1170940"/>
                  <a:pt x="1196340" y="1193800"/>
                </a:cubicBezTo>
                <a:cubicBezTo>
                  <a:pt x="1230630" y="1216660"/>
                  <a:pt x="1268730" y="1479550"/>
                  <a:pt x="1333500" y="1475740"/>
                </a:cubicBezTo>
                <a:cubicBezTo>
                  <a:pt x="1398270" y="1471930"/>
                  <a:pt x="1531620" y="1217930"/>
                  <a:pt x="1584960" y="1170940"/>
                </a:cubicBezTo>
                <a:cubicBezTo>
                  <a:pt x="1638300" y="1123950"/>
                  <a:pt x="1626870" y="1233170"/>
                  <a:pt x="1653540" y="1193800"/>
                </a:cubicBezTo>
                <a:cubicBezTo>
                  <a:pt x="1680210" y="1154430"/>
                  <a:pt x="1715770" y="979170"/>
                  <a:pt x="1744980" y="934720"/>
                </a:cubicBezTo>
                <a:cubicBezTo>
                  <a:pt x="1774190" y="890270"/>
                  <a:pt x="1805940" y="942340"/>
                  <a:pt x="1828800" y="927100"/>
                </a:cubicBezTo>
                <a:cubicBezTo>
                  <a:pt x="1851660" y="911860"/>
                  <a:pt x="1821180" y="688340"/>
                  <a:pt x="1882140" y="843280"/>
                </a:cubicBezTo>
                <a:cubicBezTo>
                  <a:pt x="1943100" y="998220"/>
                  <a:pt x="2133600" y="1692910"/>
                  <a:pt x="2194560" y="1856740"/>
                </a:cubicBezTo>
                <a:cubicBezTo>
                  <a:pt x="2255520" y="2020570"/>
                  <a:pt x="2211070" y="1742440"/>
                  <a:pt x="2247900" y="1826260"/>
                </a:cubicBezTo>
                <a:cubicBezTo>
                  <a:pt x="2284730" y="1910080"/>
                  <a:pt x="2376170" y="2256790"/>
                  <a:pt x="2415540" y="2359660"/>
                </a:cubicBezTo>
                <a:cubicBezTo>
                  <a:pt x="2454910" y="2462530"/>
                  <a:pt x="2459990" y="2475230"/>
                  <a:pt x="2484120" y="2443480"/>
                </a:cubicBezTo>
                <a:cubicBezTo>
                  <a:pt x="2508250" y="2411730"/>
                  <a:pt x="2536190" y="2211070"/>
                  <a:pt x="2560320" y="2169160"/>
                </a:cubicBezTo>
                <a:cubicBezTo>
                  <a:pt x="2584450" y="2127250"/>
                  <a:pt x="2604770" y="2153920"/>
                  <a:pt x="2628900" y="2192020"/>
                </a:cubicBezTo>
                <a:cubicBezTo>
                  <a:pt x="2653030" y="2230120"/>
                  <a:pt x="2677160" y="2415540"/>
                  <a:pt x="2705100" y="2397760"/>
                </a:cubicBezTo>
                <a:cubicBezTo>
                  <a:pt x="2733040" y="2379980"/>
                  <a:pt x="2768600" y="2164080"/>
                  <a:pt x="2796540" y="2085340"/>
                </a:cubicBezTo>
                <a:cubicBezTo>
                  <a:pt x="2824480" y="2006600"/>
                  <a:pt x="2810510" y="2221230"/>
                  <a:pt x="2872740" y="1925320"/>
                </a:cubicBezTo>
                <a:cubicBezTo>
                  <a:pt x="2934970" y="1629410"/>
                  <a:pt x="3091180" y="619760"/>
                  <a:pt x="3169920" y="309880"/>
                </a:cubicBezTo>
                <a:cubicBezTo>
                  <a:pt x="3248660" y="0"/>
                  <a:pt x="3295650" y="21590"/>
                  <a:pt x="3345180" y="66040"/>
                </a:cubicBezTo>
                <a:cubicBezTo>
                  <a:pt x="3394710" y="110490"/>
                  <a:pt x="3413760" y="349250"/>
                  <a:pt x="3467100" y="576580"/>
                </a:cubicBezTo>
                <a:cubicBezTo>
                  <a:pt x="3520440" y="803910"/>
                  <a:pt x="3628390" y="1240790"/>
                  <a:pt x="3665220" y="1430020"/>
                </a:cubicBezTo>
                <a:cubicBezTo>
                  <a:pt x="3702050" y="1619250"/>
                  <a:pt x="3669030" y="1682750"/>
                  <a:pt x="3688080" y="1711960"/>
                </a:cubicBezTo>
                <a:cubicBezTo>
                  <a:pt x="3707130" y="1741170"/>
                  <a:pt x="3756660" y="1616710"/>
                  <a:pt x="3779520" y="1605280"/>
                </a:cubicBezTo>
                <a:cubicBezTo>
                  <a:pt x="3802380" y="1593850"/>
                  <a:pt x="3785870" y="1699260"/>
                  <a:pt x="3825240" y="1643380"/>
                </a:cubicBezTo>
                <a:cubicBezTo>
                  <a:pt x="3864610" y="1587500"/>
                  <a:pt x="3959860" y="1337310"/>
                  <a:pt x="4015740" y="1270000"/>
                </a:cubicBezTo>
                <a:cubicBezTo>
                  <a:pt x="4071620" y="1202690"/>
                  <a:pt x="4124960" y="1275080"/>
                  <a:pt x="4160520" y="1239520"/>
                </a:cubicBezTo>
                <a:cubicBezTo>
                  <a:pt x="4196080" y="1203960"/>
                  <a:pt x="4204970" y="1126490"/>
                  <a:pt x="4229100" y="1056640"/>
                </a:cubicBezTo>
                <a:cubicBezTo>
                  <a:pt x="4253230" y="986790"/>
                  <a:pt x="4281170" y="854710"/>
                  <a:pt x="4305300" y="820420"/>
                </a:cubicBezTo>
                <a:cubicBezTo>
                  <a:pt x="4329430" y="786130"/>
                  <a:pt x="4347210" y="848360"/>
                  <a:pt x="4373880" y="850900"/>
                </a:cubicBezTo>
                <a:cubicBezTo>
                  <a:pt x="4400550" y="853440"/>
                  <a:pt x="4438650" y="843280"/>
                  <a:pt x="4465320" y="835660"/>
                </a:cubicBezTo>
                <a:cubicBezTo>
                  <a:pt x="4491990" y="828040"/>
                  <a:pt x="4512310" y="825500"/>
                  <a:pt x="4533900" y="805180"/>
                </a:cubicBezTo>
                <a:cubicBezTo>
                  <a:pt x="4555490" y="784860"/>
                  <a:pt x="4558030" y="594360"/>
                  <a:pt x="4594860" y="713740"/>
                </a:cubicBezTo>
                <a:cubicBezTo>
                  <a:pt x="4631690" y="833120"/>
                  <a:pt x="4716780" y="1384300"/>
                  <a:pt x="4754880" y="1521460"/>
                </a:cubicBezTo>
                <a:cubicBezTo>
                  <a:pt x="4792980" y="1658620"/>
                  <a:pt x="4786630" y="1431290"/>
                  <a:pt x="4823460" y="1536700"/>
                </a:cubicBezTo>
                <a:cubicBezTo>
                  <a:pt x="4860290" y="1642110"/>
                  <a:pt x="4937760" y="2018030"/>
                  <a:pt x="4975860" y="2153920"/>
                </a:cubicBezTo>
                <a:cubicBezTo>
                  <a:pt x="5013960" y="2289810"/>
                  <a:pt x="5025390" y="2357120"/>
                  <a:pt x="5052060" y="2352040"/>
                </a:cubicBezTo>
                <a:cubicBezTo>
                  <a:pt x="5078730" y="2346960"/>
                  <a:pt x="5109210" y="2156460"/>
                  <a:pt x="5135880" y="2123440"/>
                </a:cubicBezTo>
                <a:cubicBezTo>
                  <a:pt x="5162550" y="2090420"/>
                  <a:pt x="5185410" y="2125980"/>
                  <a:pt x="5212080" y="2153920"/>
                </a:cubicBezTo>
                <a:cubicBezTo>
                  <a:pt x="5238750" y="2181860"/>
                  <a:pt x="5259070" y="2280920"/>
                  <a:pt x="5295900" y="2291080"/>
                </a:cubicBezTo>
                <a:cubicBezTo>
                  <a:pt x="5332730" y="2301240"/>
                  <a:pt x="5394960" y="2153920"/>
                  <a:pt x="5433060" y="2214880"/>
                </a:cubicBezTo>
                <a:cubicBezTo>
                  <a:pt x="5471160" y="2275840"/>
                  <a:pt x="5497830" y="2550160"/>
                  <a:pt x="5524500" y="2656840"/>
                </a:cubicBezTo>
                <a:cubicBezTo>
                  <a:pt x="5551170" y="2763520"/>
                  <a:pt x="5575300" y="2804160"/>
                  <a:pt x="5593080" y="2854960"/>
                </a:cubicBezTo>
                <a:cubicBezTo>
                  <a:pt x="5610860" y="2905760"/>
                  <a:pt x="5610860" y="2931160"/>
                  <a:pt x="5631180" y="2961640"/>
                </a:cubicBezTo>
                <a:cubicBezTo>
                  <a:pt x="5651500" y="2992120"/>
                  <a:pt x="5670550" y="3048000"/>
                  <a:pt x="5715000" y="3037840"/>
                </a:cubicBezTo>
                <a:cubicBezTo>
                  <a:pt x="5759450" y="3027680"/>
                  <a:pt x="5855970" y="3036570"/>
                  <a:pt x="5897880" y="2900680"/>
                </a:cubicBezTo>
                <a:cubicBezTo>
                  <a:pt x="5939790" y="2764790"/>
                  <a:pt x="5939790" y="2360930"/>
                  <a:pt x="5966460" y="2222500"/>
                </a:cubicBezTo>
                <a:cubicBezTo>
                  <a:pt x="5993130" y="2084070"/>
                  <a:pt x="6031230" y="2157730"/>
                  <a:pt x="6057900" y="2070100"/>
                </a:cubicBezTo>
                <a:cubicBezTo>
                  <a:pt x="6084570" y="1982470"/>
                  <a:pt x="6103620" y="1746250"/>
                  <a:pt x="6126480" y="1696720"/>
                </a:cubicBezTo>
                <a:cubicBezTo>
                  <a:pt x="6149340" y="1647190"/>
                  <a:pt x="6170930" y="1823720"/>
                  <a:pt x="6195060" y="1772920"/>
                </a:cubicBezTo>
                <a:cubicBezTo>
                  <a:pt x="6219190" y="1722120"/>
                  <a:pt x="6245225" y="1557020"/>
                  <a:pt x="6271260" y="1391920"/>
                </a:cubicBezTo>
              </a:path>
            </a:pathLst>
          </a:cu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cxnSp>
        <p:nvCxnSpPr>
          <p:cNvPr id="12" name="Lige forbindelse 11"/>
          <p:cNvCxnSpPr/>
          <p:nvPr/>
        </p:nvCxnSpPr>
        <p:spPr>
          <a:xfrm>
            <a:off x="1000125" y="3121025"/>
            <a:ext cx="650081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Højre klammeparentes 16"/>
          <p:cNvSpPr/>
          <p:nvPr/>
        </p:nvSpPr>
        <p:spPr>
          <a:xfrm>
            <a:off x="7429500" y="1549400"/>
            <a:ext cx="357188" cy="307181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16396" name="Tekstboks 19"/>
          <p:cNvSpPr txBox="1">
            <a:spLocks noChangeArrowheads="1"/>
          </p:cNvSpPr>
          <p:nvPr/>
        </p:nvSpPr>
        <p:spPr bwMode="auto">
          <a:xfrm>
            <a:off x="7858125" y="4406900"/>
            <a:ext cx="571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400">
                <a:latin typeface="Constantia" pitchFamily="18" charset="0"/>
              </a:rPr>
              <a:t>-10%</a:t>
            </a:r>
          </a:p>
        </p:txBody>
      </p:sp>
      <p:sp>
        <p:nvSpPr>
          <p:cNvPr id="16397" name="Tekstboks 25"/>
          <p:cNvSpPr txBox="1">
            <a:spLocks noChangeArrowheads="1"/>
          </p:cNvSpPr>
          <p:nvPr/>
        </p:nvSpPr>
        <p:spPr bwMode="auto">
          <a:xfrm>
            <a:off x="1000125" y="1714500"/>
            <a:ext cx="2000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>
                <a:solidFill>
                  <a:srgbClr val="FFC000"/>
                </a:solidFill>
                <a:latin typeface="Constantia" pitchFamily="18" charset="0"/>
              </a:rPr>
              <a:t>Leading Indicator</a:t>
            </a:r>
          </a:p>
        </p:txBody>
      </p:sp>
      <p:sp>
        <p:nvSpPr>
          <p:cNvPr id="16398" name="Tekstboks 26"/>
          <p:cNvSpPr txBox="1">
            <a:spLocks noChangeArrowheads="1"/>
          </p:cNvSpPr>
          <p:nvPr/>
        </p:nvSpPr>
        <p:spPr bwMode="auto">
          <a:xfrm>
            <a:off x="1000125" y="3192463"/>
            <a:ext cx="14287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200">
                <a:latin typeface="Constantia" pitchFamily="18" charset="0"/>
              </a:rPr>
              <a:t>ROC 6 mdr.</a:t>
            </a:r>
          </a:p>
        </p:txBody>
      </p:sp>
      <p:sp>
        <p:nvSpPr>
          <p:cNvPr id="16399" name="Tekstboks 34"/>
          <p:cNvSpPr txBox="1">
            <a:spLocks noChangeArrowheads="1"/>
          </p:cNvSpPr>
          <p:nvPr/>
        </p:nvSpPr>
        <p:spPr bwMode="auto">
          <a:xfrm rot="-5400000">
            <a:off x="6888957" y="2693194"/>
            <a:ext cx="2500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>
                <a:latin typeface="Constantia" pitchFamily="18" charset="0"/>
              </a:rPr>
              <a:t>Historisk amplitude</a:t>
            </a:r>
          </a:p>
        </p:txBody>
      </p:sp>
      <p:sp>
        <p:nvSpPr>
          <p:cNvPr id="16400" name="Tekstboks 22"/>
          <p:cNvSpPr txBox="1">
            <a:spLocks noChangeArrowheads="1"/>
          </p:cNvSpPr>
          <p:nvPr/>
        </p:nvSpPr>
        <p:spPr bwMode="auto">
          <a:xfrm>
            <a:off x="3857625" y="2428875"/>
            <a:ext cx="214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>
                <a:latin typeface="Constantia" pitchFamily="18" charset="0"/>
              </a:rPr>
              <a:t>1</a:t>
            </a:r>
          </a:p>
        </p:txBody>
      </p:sp>
      <p:sp>
        <p:nvSpPr>
          <p:cNvPr id="16401" name="Tekstboks 23"/>
          <p:cNvSpPr txBox="1">
            <a:spLocks noChangeArrowheads="1"/>
          </p:cNvSpPr>
          <p:nvPr/>
        </p:nvSpPr>
        <p:spPr bwMode="auto">
          <a:xfrm>
            <a:off x="4643438" y="2028825"/>
            <a:ext cx="214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>
                <a:latin typeface="Constantia" pitchFamily="18" charset="0"/>
              </a:rPr>
              <a:t>2</a:t>
            </a:r>
          </a:p>
        </p:txBody>
      </p:sp>
      <p:sp>
        <p:nvSpPr>
          <p:cNvPr id="16402" name="Tekstboks 24"/>
          <p:cNvSpPr txBox="1">
            <a:spLocks noChangeArrowheads="1"/>
          </p:cNvSpPr>
          <p:nvPr/>
        </p:nvSpPr>
        <p:spPr bwMode="auto">
          <a:xfrm>
            <a:off x="4929188" y="3071813"/>
            <a:ext cx="214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600">
                <a:latin typeface="Constantia" pitchFamily="18" charset="0"/>
              </a:rPr>
              <a:t>4</a:t>
            </a:r>
          </a:p>
        </p:txBody>
      </p:sp>
      <p:sp>
        <p:nvSpPr>
          <p:cNvPr id="16403" name="Tekstboks 27"/>
          <p:cNvSpPr txBox="1">
            <a:spLocks noChangeArrowheads="1"/>
          </p:cNvSpPr>
          <p:nvPr/>
        </p:nvSpPr>
        <p:spPr bwMode="auto">
          <a:xfrm>
            <a:off x="4572000" y="3071813"/>
            <a:ext cx="214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400">
                <a:latin typeface="Constantia" pitchFamily="18" charset="0"/>
              </a:rPr>
              <a:t>3</a:t>
            </a:r>
          </a:p>
        </p:txBody>
      </p:sp>
      <p:sp>
        <p:nvSpPr>
          <p:cNvPr id="16404" name="Tekstboks 28"/>
          <p:cNvSpPr txBox="1">
            <a:spLocks noChangeArrowheads="1"/>
          </p:cNvSpPr>
          <p:nvPr/>
        </p:nvSpPr>
        <p:spPr bwMode="auto">
          <a:xfrm>
            <a:off x="5072063" y="2357438"/>
            <a:ext cx="214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>
                <a:latin typeface="Constantia" pitchFamily="18" charset="0"/>
              </a:rPr>
              <a:t>1</a:t>
            </a:r>
          </a:p>
        </p:txBody>
      </p:sp>
      <p:sp>
        <p:nvSpPr>
          <p:cNvPr id="16405" name="Tekstboks 29"/>
          <p:cNvSpPr txBox="1">
            <a:spLocks noChangeArrowheads="1"/>
          </p:cNvSpPr>
          <p:nvPr/>
        </p:nvSpPr>
        <p:spPr bwMode="auto">
          <a:xfrm>
            <a:off x="5857875" y="2528888"/>
            <a:ext cx="214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>
                <a:latin typeface="Constantia" pitchFamily="18" charset="0"/>
              </a:rPr>
              <a:t>2</a:t>
            </a:r>
          </a:p>
        </p:txBody>
      </p:sp>
      <p:sp>
        <p:nvSpPr>
          <p:cNvPr id="16406" name="Tekstboks 30"/>
          <p:cNvSpPr txBox="1">
            <a:spLocks noChangeArrowheads="1"/>
          </p:cNvSpPr>
          <p:nvPr/>
        </p:nvSpPr>
        <p:spPr bwMode="auto">
          <a:xfrm>
            <a:off x="5786438" y="3406775"/>
            <a:ext cx="214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400">
                <a:latin typeface="Constantia" pitchFamily="18" charset="0"/>
              </a:rPr>
              <a:t>3</a:t>
            </a:r>
          </a:p>
        </p:txBody>
      </p:sp>
      <p:sp>
        <p:nvSpPr>
          <p:cNvPr id="16407" name="Tekstboks 31"/>
          <p:cNvSpPr txBox="1">
            <a:spLocks noChangeArrowheads="1"/>
          </p:cNvSpPr>
          <p:nvPr/>
        </p:nvSpPr>
        <p:spPr bwMode="auto">
          <a:xfrm>
            <a:off x="7143750" y="3662363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600">
                <a:latin typeface="Constantia" pitchFamily="18" charset="0"/>
              </a:rPr>
              <a:t>4</a:t>
            </a:r>
          </a:p>
        </p:txBody>
      </p:sp>
      <p:sp>
        <p:nvSpPr>
          <p:cNvPr id="16408" name="Tekstboks 35"/>
          <p:cNvSpPr txBox="1">
            <a:spLocks noChangeArrowheads="1"/>
          </p:cNvSpPr>
          <p:nvPr/>
        </p:nvSpPr>
        <p:spPr bwMode="auto">
          <a:xfrm>
            <a:off x="3000375" y="3224213"/>
            <a:ext cx="214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400">
                <a:latin typeface="Constantia" pitchFamily="18" charset="0"/>
              </a:rPr>
              <a:t>3</a:t>
            </a:r>
          </a:p>
        </p:txBody>
      </p:sp>
      <p:sp>
        <p:nvSpPr>
          <p:cNvPr id="16409" name="Tekstboks 37"/>
          <p:cNvSpPr txBox="1">
            <a:spLocks noChangeArrowheads="1"/>
          </p:cNvSpPr>
          <p:nvPr/>
        </p:nvSpPr>
        <p:spPr bwMode="auto">
          <a:xfrm>
            <a:off x="4000500" y="3224213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600">
                <a:latin typeface="Constantia" pitchFamily="18" charset="0"/>
              </a:rPr>
              <a:t>4</a:t>
            </a:r>
          </a:p>
        </p:txBody>
      </p:sp>
      <p:cxnSp>
        <p:nvCxnSpPr>
          <p:cNvPr id="47" name="Lige pilforbindelse 46"/>
          <p:cNvCxnSpPr/>
          <p:nvPr/>
        </p:nvCxnSpPr>
        <p:spPr>
          <a:xfrm rot="5400000">
            <a:off x="4108451" y="5321300"/>
            <a:ext cx="785812" cy="1587"/>
          </a:xfrm>
          <a:prstGeom prst="straightConnector1">
            <a:avLst/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11" name="Gruppe 45"/>
          <p:cNvGrpSpPr>
            <a:grpSpLocks/>
          </p:cNvGrpSpPr>
          <p:nvPr/>
        </p:nvGrpSpPr>
        <p:grpSpPr bwMode="auto">
          <a:xfrm>
            <a:off x="5929313" y="1214438"/>
            <a:ext cx="1428750" cy="1169987"/>
            <a:chOff x="5929322" y="1214422"/>
            <a:chExt cx="1428760" cy="1169551"/>
          </a:xfrm>
        </p:grpSpPr>
        <p:sp>
          <p:nvSpPr>
            <p:cNvPr id="39" name="Tekstboks 38"/>
            <p:cNvSpPr txBox="1"/>
            <p:nvPr/>
          </p:nvSpPr>
          <p:spPr>
            <a:xfrm>
              <a:off x="5929322" y="1214422"/>
              <a:ext cx="1428760" cy="116955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a-DK" sz="1400" u="sng" dirty="0">
                  <a:latin typeface="+mn-lt"/>
                </a:rPr>
                <a:t>Faserne: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r>
                <a:rPr lang="da-DK" sz="1400" dirty="0">
                  <a:latin typeface="+mn-lt"/>
                </a:rPr>
                <a:t>Aktier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r>
                <a:rPr lang="da-DK" sz="1400" dirty="0">
                  <a:latin typeface="+mn-lt"/>
                </a:rPr>
                <a:t>Aktier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r>
                <a:rPr lang="da-DK" sz="1400" dirty="0">
                  <a:latin typeface="+mn-lt"/>
                </a:rPr>
                <a:t>Aktier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r>
                <a:rPr lang="da-DK" sz="1400" dirty="0">
                  <a:latin typeface="+mn-lt"/>
                </a:rPr>
                <a:t>Aktier    </a:t>
              </a:r>
            </a:p>
          </p:txBody>
        </p:sp>
        <p:sp>
          <p:nvSpPr>
            <p:cNvPr id="40" name="Opadgående pil 39"/>
            <p:cNvSpPr/>
            <p:nvPr/>
          </p:nvSpPr>
          <p:spPr>
            <a:xfrm>
              <a:off x="6929454" y="1500174"/>
              <a:ext cx="45719" cy="142876"/>
            </a:xfrm>
            <a:prstGeom prst="upArrow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sp>
          <p:nvSpPr>
            <p:cNvPr id="41" name="Opadgående pil 40"/>
            <p:cNvSpPr/>
            <p:nvPr/>
          </p:nvSpPr>
          <p:spPr>
            <a:xfrm>
              <a:off x="6929454" y="1714488"/>
              <a:ext cx="45719" cy="142876"/>
            </a:xfrm>
            <a:prstGeom prst="upArrow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sp>
          <p:nvSpPr>
            <p:cNvPr id="42" name="Opadgående pil 41"/>
            <p:cNvSpPr/>
            <p:nvPr/>
          </p:nvSpPr>
          <p:spPr>
            <a:xfrm>
              <a:off x="7072330" y="1714488"/>
              <a:ext cx="45719" cy="142876"/>
            </a:xfrm>
            <a:prstGeom prst="upArrow">
              <a:avLst/>
            </a:prstGeom>
            <a:gradFill>
              <a:gsLst>
                <a:gs pos="0">
                  <a:srgbClr val="FF0000"/>
                </a:gs>
                <a:gs pos="68000">
                  <a:schemeClr val="accent5">
                    <a:tint val="86000"/>
                    <a:satMod val="115000"/>
                  </a:schemeClr>
                </a:gs>
                <a:gs pos="100000">
                  <a:schemeClr val="accent5">
                    <a:tint val="50000"/>
                    <a:satMod val="150000"/>
                  </a:schemeClr>
                </a:gs>
              </a:gsLst>
              <a:path path="circle">
                <a:fillToRect l="50000" t="130000" r="50000" b="-30000"/>
              </a:path>
            </a:gradFill>
            <a:scene3d>
              <a:camera prst="orthographicFront">
                <a:rot lat="0" lon="0" rev="10800000"/>
              </a:camera>
              <a:lightRig rig="glow" dir="tl">
                <a:rot lat="0" lon="0" rev="900000"/>
              </a:lightRig>
            </a:scene3d>
            <a:sp3d prstMaterial="powder">
              <a:bevelT w="254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sp>
          <p:nvSpPr>
            <p:cNvPr id="43" name="Opadgående pil 42"/>
            <p:cNvSpPr/>
            <p:nvPr/>
          </p:nvSpPr>
          <p:spPr>
            <a:xfrm>
              <a:off x="7240925" y="1714488"/>
              <a:ext cx="45719" cy="142876"/>
            </a:xfrm>
            <a:prstGeom prst="upArrow">
              <a:avLst/>
            </a:prstGeom>
            <a:gradFill>
              <a:gsLst>
                <a:gs pos="0">
                  <a:schemeClr val="tx1"/>
                </a:gs>
                <a:gs pos="68000">
                  <a:schemeClr val="accent5">
                    <a:tint val="86000"/>
                    <a:satMod val="115000"/>
                  </a:schemeClr>
                </a:gs>
                <a:gs pos="100000">
                  <a:schemeClr val="accent5">
                    <a:tint val="50000"/>
                    <a:satMod val="150000"/>
                  </a:schemeClr>
                </a:gs>
              </a:gsLst>
            </a:gradFill>
            <a:scene3d>
              <a:camera prst="orthographicFront">
                <a:rot lat="0" lon="0" rev="16200000"/>
              </a:camera>
              <a:lightRig rig="glow" dir="tl">
                <a:rot lat="0" lon="0" rev="900000"/>
              </a:lightRig>
            </a:scene3d>
            <a:sp3d prstMaterial="powder">
              <a:bevelT w="254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sp>
          <p:nvSpPr>
            <p:cNvPr id="44" name="Opadgående pil 43"/>
            <p:cNvSpPr/>
            <p:nvPr/>
          </p:nvSpPr>
          <p:spPr>
            <a:xfrm>
              <a:off x="6929454" y="1928802"/>
              <a:ext cx="45719" cy="142876"/>
            </a:xfrm>
            <a:prstGeom prst="upArrow">
              <a:avLst/>
            </a:prstGeom>
            <a:gradFill>
              <a:gsLst>
                <a:gs pos="0">
                  <a:srgbClr val="FF0000"/>
                </a:gs>
                <a:gs pos="68000">
                  <a:schemeClr val="accent5">
                    <a:tint val="86000"/>
                    <a:satMod val="115000"/>
                  </a:schemeClr>
                </a:gs>
                <a:gs pos="100000">
                  <a:schemeClr val="accent5">
                    <a:tint val="50000"/>
                    <a:satMod val="150000"/>
                  </a:schemeClr>
                </a:gs>
              </a:gsLst>
              <a:path path="circle">
                <a:fillToRect l="50000" t="130000" r="50000" b="-30000"/>
              </a:path>
            </a:gradFill>
            <a:scene3d>
              <a:camera prst="orthographicFront">
                <a:rot lat="0" lon="0" rev="10800000"/>
              </a:camera>
              <a:lightRig rig="glow" dir="tl">
                <a:rot lat="0" lon="0" rev="900000"/>
              </a:lightRig>
            </a:scene3d>
            <a:sp3d prstMaterial="powder">
              <a:bevelT w="254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sp>
          <p:nvSpPr>
            <p:cNvPr id="45" name="Opadgående pil 44"/>
            <p:cNvSpPr/>
            <p:nvPr/>
          </p:nvSpPr>
          <p:spPr>
            <a:xfrm>
              <a:off x="6929454" y="2143116"/>
              <a:ext cx="45719" cy="142876"/>
            </a:xfrm>
            <a:prstGeom prst="upArrow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</p:grpSp>
      <p:cxnSp>
        <p:nvCxnSpPr>
          <p:cNvPr id="48" name="Lige forbindelse 47"/>
          <p:cNvCxnSpPr/>
          <p:nvPr/>
        </p:nvCxnSpPr>
        <p:spPr>
          <a:xfrm flipH="1">
            <a:off x="2974975" y="2428875"/>
            <a:ext cx="25400" cy="25368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ge forbindelse 48"/>
          <p:cNvCxnSpPr>
            <a:stCxn id="10" idx="23"/>
            <a:endCxn id="8" idx="28"/>
          </p:cNvCxnSpPr>
          <p:nvPr/>
        </p:nvCxnSpPr>
        <p:spPr>
          <a:xfrm>
            <a:off x="3627438" y="3992563"/>
            <a:ext cx="14287" cy="161766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Lige forbindelse 51"/>
          <p:cNvCxnSpPr/>
          <p:nvPr/>
        </p:nvCxnSpPr>
        <p:spPr>
          <a:xfrm rot="16200000" flipH="1">
            <a:off x="2893219" y="3178969"/>
            <a:ext cx="3143250" cy="7143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Lige forbindelse 53"/>
          <p:cNvCxnSpPr>
            <a:endCxn id="8" idx="40"/>
          </p:cNvCxnSpPr>
          <p:nvPr/>
        </p:nvCxnSpPr>
        <p:spPr>
          <a:xfrm rot="16200000" flipH="1">
            <a:off x="3909219" y="4163219"/>
            <a:ext cx="1962150" cy="650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Lige forbindelse 56"/>
          <p:cNvCxnSpPr/>
          <p:nvPr/>
        </p:nvCxnSpPr>
        <p:spPr>
          <a:xfrm rot="16200000" flipH="1">
            <a:off x="4516438" y="3484563"/>
            <a:ext cx="2033587" cy="650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Lige forbindelse 58"/>
          <p:cNvCxnSpPr>
            <a:stCxn id="10" idx="55"/>
          </p:cNvCxnSpPr>
          <p:nvPr/>
        </p:nvCxnSpPr>
        <p:spPr>
          <a:xfrm>
            <a:off x="6858000" y="4587875"/>
            <a:ext cx="65088" cy="10890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løb">
  <a:themeElements>
    <a:clrScheme name="Forløb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orløb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rløb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rløb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orløb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2594</TotalTime>
  <Words>33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Constantia</vt:lpstr>
      <vt:lpstr>Wingdings 2</vt:lpstr>
      <vt:lpstr>Forløb</vt:lpstr>
      <vt:lpstr>Forløb</vt:lpstr>
      <vt:lpstr>Forløb</vt:lpstr>
      <vt:lpstr>Forløb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Dream Team</dc:creator>
  <cp:lastModifiedBy>hcen</cp:lastModifiedBy>
  <cp:revision>241</cp:revision>
  <dcterms:created xsi:type="dcterms:W3CDTF">2010-02-06T22:52:47Z</dcterms:created>
  <dcterms:modified xsi:type="dcterms:W3CDTF">2011-03-08T11:32:29Z</dcterms:modified>
</cp:coreProperties>
</file>